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</p:sldIdLst>
  <p:sldSz cx="18288000" cy="10287000"/>
  <p:notesSz cx="6858000" cy="9144000"/>
  <p:embeddedFontLst>
    <p:embeddedFont>
      <p:font typeface="Lato Bold" charset="0"/>
      <p:regular r:id="rId17"/>
      <p:bold r:id="rId18"/>
      <p:italic r:id="rId19"/>
      <p:boldItalic r:id="rId20"/>
    </p:embeddedFont>
    <p:embeddedFont>
      <p:font typeface="Montserrat" charset="0"/>
      <p:regular r:id="rId21"/>
      <p:bold r:id="rId22"/>
    </p:embeddedFont>
    <p:embeddedFont>
      <p:font typeface="Calibri" pitchFamily="34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288" autoAdjust="0"/>
    <p:restoredTop sz="94622" autoAdjust="0"/>
  </p:normalViewPr>
  <p:slideViewPr>
    <p:cSldViewPr>
      <p:cViewPr varScale="1">
        <p:scale>
          <a:sx n="68" d="100"/>
          <a:sy n="68" d="100"/>
        </p:scale>
        <p:origin x="-102" y="-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CD8D7-3FC0-42CE-9FC0-2F038998887E}" type="datetimeFigureOut">
              <a:rPr lang="en-US" smtClean="0"/>
              <a:pPr/>
              <a:t>5/19/2019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135D2-D55D-4B90-B102-AAFB62A9F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3780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923516" y="4253843"/>
            <a:ext cx="10835600" cy="889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450"/>
              </a:lnSpc>
            </a:pPr>
            <a:r>
              <a:rPr lang="en-US" sz="4869" b="1" i="0" spc="535">
                <a:solidFill>
                  <a:srgbClr val="FFFFFF"/>
                </a:solidFill>
                <a:latin typeface="Lato Bold"/>
              </a:rPr>
              <a:t>MY BACK PAIN HAS ENDED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31871" y="5925186"/>
            <a:ext cx="8342528" cy="889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450"/>
              </a:lnSpc>
            </a:pPr>
            <a:r>
              <a:rPr lang="en-US" sz="4869" b="1" i="0" spc="535">
                <a:solidFill>
                  <a:srgbClr val="FFFFFF"/>
                </a:solidFill>
                <a:latin typeface="Lato Bold"/>
              </a:rPr>
              <a:t>SO CAN YOURS</a:t>
            </a:r>
          </a:p>
        </p:txBody>
      </p:sp>
      <p:pic>
        <p:nvPicPr>
          <p:cNvPr id="8" name="Picture 7" descr="QI-SpineClinic-Presentation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I-SpineClinic-PresentationS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I-SpineClinic-PresentationS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I-SpineClinic-PresentationS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I-SpineClinic-PresentationS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I-SpineClinic-PresentationS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QI-SpineClinic-PresentationS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6096000" y="5981701"/>
            <a:ext cx="11163300" cy="1062229"/>
            <a:chOff x="-2750723" y="1339088"/>
            <a:chExt cx="14884400" cy="1416304"/>
          </a:xfrm>
        </p:grpSpPr>
        <p:sp>
          <p:nvSpPr>
            <p:cNvPr id="7" name="TextBox 7"/>
            <p:cNvSpPr txBox="1"/>
            <p:nvPr/>
          </p:nvSpPr>
          <p:spPr>
            <a:xfrm>
              <a:off x="-2750723" y="1339088"/>
              <a:ext cx="14884400" cy="8601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5049"/>
                </a:lnSpc>
              </a:pPr>
              <a:r>
                <a:rPr lang="en-US" sz="6600" b="1" i="0" spc="363" dirty="0" smtClean="0">
                  <a:solidFill>
                    <a:srgbClr val="FFFFFF"/>
                  </a:solidFill>
                  <a:latin typeface="Montserrat"/>
                </a:rPr>
                <a:t>www.qispine.com</a:t>
              </a:r>
              <a:endParaRPr lang="en-US" sz="6600" b="1" i="0" spc="363" dirty="0">
                <a:solidFill>
                  <a:srgbClr val="FFFFFF"/>
                </a:solidFill>
                <a:latin typeface="Montserra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84121"/>
              <a:ext cx="12133677" cy="771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049"/>
                </a:lnSpc>
              </a:pPr>
              <a:endParaRPr lang="en-US" sz="3300" b="0" i="0" spc="363" dirty="0">
                <a:solidFill>
                  <a:srgbClr val="FFFFFF"/>
                </a:solidFill>
                <a:latin typeface="Montserrat"/>
              </a:endParaRPr>
            </a:p>
          </p:txBody>
        </p:sp>
      </p:grpSp>
      <p:pic>
        <p:nvPicPr>
          <p:cNvPr id="10" name="Picture 9" descr="QI-SpineClinic-PresentationS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91833792"/>
      </p:ext>
    </p:extLst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I-SpineClinic-Presentation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I-SpineClinic-PresentationS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I-SpineClinic-PresentationS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I-SpineClinic-PresentationS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I-SpineClinic-PresentationS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I-SpineClinic-PresentationS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9</Words>
  <Application>Microsoft Office PowerPoint</Application>
  <PresentationFormat>Custom</PresentationFormat>
  <Paragraphs>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Lato Bold</vt:lpstr>
      <vt:lpstr>Montserrat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back pain has ended so can yours</dc:title>
  <dc:creator>Azam</dc:creator>
  <cp:lastModifiedBy>Shehzin</cp:lastModifiedBy>
  <cp:revision>15</cp:revision>
  <dcterms:created xsi:type="dcterms:W3CDTF">2006-08-16T00:00:00Z</dcterms:created>
  <dcterms:modified xsi:type="dcterms:W3CDTF">2019-05-19T17:48:18Z</dcterms:modified>
  <dc:identifier>DADZ0rK8kXo</dc:identifier>
</cp:coreProperties>
</file>